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1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4705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286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873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2172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727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8987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476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984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18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119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690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354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906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237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449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799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1BE8-9220-472C-8A18-2E76E7A2D06C}" type="datetimeFigureOut">
              <a:rPr lang="es-AR" smtClean="0"/>
              <a:t>6/11/2020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D5B5DF-AF88-48CC-BD23-15B332A1C6A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5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proceso SCRUM </a:t>
            </a:r>
            <a:endParaRPr lang="es-AR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3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Metodologías ágiles</a:t>
            </a:r>
            <a:endParaRPr lang="es-AR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2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Contenidos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96" y="1947248"/>
            <a:ext cx="6238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origen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7" y="1652608"/>
            <a:ext cx="69437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idea filosófica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374774"/>
            <a:ext cx="7993823" cy="48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características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97330"/>
            <a:ext cx="71723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marco de trabajo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95680" y="1905338"/>
            <a:ext cx="837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0" i="0" u="none" strike="noStrike" baseline="0" dirty="0" smtClean="0">
                <a:latin typeface="DejaVuSans-ExtraLight"/>
              </a:rPr>
              <a:t>En un sentido amplio, el marco de trabajo de </a:t>
            </a:r>
            <a:r>
              <a:rPr lang="es-ES" sz="2400" b="0" i="0" u="none" strike="noStrike" baseline="0" dirty="0" err="1" smtClean="0">
                <a:latin typeface="DejaVuSans-ExtraLight"/>
              </a:rPr>
              <a:t>Scrum</a:t>
            </a:r>
            <a:r>
              <a:rPr lang="es-ES" sz="2400" b="0" i="0" u="none" strike="noStrike" baseline="0" dirty="0" smtClean="0">
                <a:latin typeface="DejaVuSans-ExtraLight"/>
              </a:rPr>
              <a:t> se</a:t>
            </a:r>
          </a:p>
          <a:p>
            <a:r>
              <a:rPr lang="es-ES" sz="2400" b="0" i="0" u="none" strike="noStrike" baseline="0" dirty="0" smtClean="0">
                <a:latin typeface="DejaVuSans-ExtraLight"/>
              </a:rPr>
              <a:t>compone de una serie de reglas, que definen roles que integran</a:t>
            </a:r>
            <a:r>
              <a:rPr lang="es-ES" sz="2400" b="0" i="0" u="none" strike="noStrike" dirty="0" smtClean="0">
                <a:latin typeface="DejaVuSans-ExtraLight"/>
              </a:rPr>
              <a:t> </a:t>
            </a:r>
            <a:r>
              <a:rPr lang="es-ES" sz="2400" b="0" i="0" u="none" strike="noStrike" baseline="0" dirty="0" smtClean="0">
                <a:latin typeface="DejaVuSans-ExtraLight"/>
              </a:rPr>
              <a:t>los equipos, artefactos necesarios para los procesos, bloques</a:t>
            </a:r>
            <a:r>
              <a:rPr lang="es-ES" sz="2400" b="0" i="0" u="none" strike="noStrike" dirty="0" smtClean="0">
                <a:latin typeface="DejaVuSans-ExtraLight"/>
              </a:rPr>
              <a:t> </a:t>
            </a:r>
            <a:r>
              <a:rPr lang="es-ES" sz="2400" b="0" i="0" u="none" strike="noStrike" baseline="0" dirty="0" smtClean="0">
                <a:latin typeface="DejaVuSans-ExtraLight"/>
              </a:rPr>
              <a:t>de tiempo preestablecidos y ceremonias</a:t>
            </a:r>
            <a:r>
              <a:rPr lang="es-ES" sz="2400" b="0" i="0" u="none" strike="noStrike" dirty="0" smtClean="0">
                <a:latin typeface="DejaVuSans-ExtraLight"/>
              </a:rPr>
              <a:t> </a:t>
            </a:r>
            <a:r>
              <a:rPr lang="es-ES" sz="2400" b="0" i="0" u="none" strike="noStrike" baseline="0" dirty="0" smtClean="0">
                <a:latin typeface="DejaVuSans-ExtraLight"/>
              </a:rPr>
              <a:t>que deben respetarse.</a:t>
            </a:r>
            <a:endParaRPr lang="es-AR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17" y="3963351"/>
            <a:ext cx="7314883" cy="17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Bloques de tiempo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1. Reunión de Planificación de la Entrega</a:t>
            </a:r>
          </a:p>
          <a:p>
            <a:pPr marL="0" indent="0">
              <a:buNone/>
            </a:pPr>
            <a:r>
              <a:rPr lang="es-ES" sz="2800" dirty="0"/>
              <a:t>2. Reunión de Planificación del Sprint</a:t>
            </a:r>
          </a:p>
          <a:p>
            <a:pPr marL="0" indent="0">
              <a:buNone/>
            </a:pPr>
            <a:r>
              <a:rPr lang="es-ES" sz="2800" dirty="0"/>
              <a:t>3. El Sprint – corazón de </a:t>
            </a:r>
            <a:r>
              <a:rPr lang="es-ES" sz="2800" dirty="0" err="1"/>
              <a:t>Scrum</a:t>
            </a:r>
            <a:r>
              <a:rPr lang="es-ES" sz="2800" dirty="0"/>
              <a:t> -</a:t>
            </a:r>
          </a:p>
          <a:p>
            <a:pPr marL="0" indent="0">
              <a:buNone/>
            </a:pPr>
            <a:r>
              <a:rPr lang="es-ES" sz="2800" dirty="0"/>
              <a:t>4. Reunión diaria</a:t>
            </a:r>
          </a:p>
          <a:p>
            <a:pPr marL="0" indent="0">
              <a:buNone/>
            </a:pPr>
            <a:r>
              <a:rPr lang="es-ES" sz="2800" dirty="0"/>
              <a:t>5. Reunión de revisión</a:t>
            </a:r>
          </a:p>
          <a:p>
            <a:pPr marL="0" indent="0">
              <a:buNone/>
            </a:pPr>
            <a:r>
              <a:rPr lang="es-ES" sz="2800" dirty="0"/>
              <a:t>6. Reunión de Retrospectiva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8650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roles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564322"/>
            <a:ext cx="70770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roles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52608"/>
            <a:ext cx="69913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roles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962150"/>
            <a:ext cx="7195820" cy="41768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0" y="331808"/>
            <a:ext cx="3787602" cy="21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roles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82" y="1758950"/>
            <a:ext cx="6696075" cy="3848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31808"/>
            <a:ext cx="1714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Contenidos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540" y="1930400"/>
            <a:ext cx="724295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31808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roles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2" y="1921510"/>
            <a:ext cx="6696075" cy="3848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60" y="331808"/>
            <a:ext cx="25908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974" y="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Scrum: actividades y artefactos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1" y="1320800"/>
            <a:ext cx="8916160" cy="50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4" y="0"/>
            <a:ext cx="8969375" cy="65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8448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Formato del </a:t>
            </a:r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backlog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 producto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Para cada uno de estos ítem, será necesario especificar:</a:t>
            </a:r>
          </a:p>
          <a:p>
            <a:pPr marL="447675" indent="0">
              <a:buNone/>
            </a:pPr>
            <a:r>
              <a:rPr lang="es-ES" sz="3200" dirty="0"/>
              <a:t>• El grado de prioridad</a:t>
            </a:r>
          </a:p>
          <a:p>
            <a:pPr marL="447675" indent="0">
              <a:buNone/>
            </a:pPr>
            <a:r>
              <a:rPr lang="es-ES" sz="3200" dirty="0"/>
              <a:t>• Esfuerzo que demanda</a:t>
            </a:r>
          </a:p>
          <a:p>
            <a:pPr marL="447675" indent="0">
              <a:buNone/>
            </a:pPr>
            <a:r>
              <a:rPr lang="es-ES" sz="3200" dirty="0"/>
              <a:t>• </a:t>
            </a:r>
            <a:r>
              <a:rPr lang="es-ES" sz="3200" dirty="0" err="1"/>
              <a:t>Granulidad</a:t>
            </a:r>
            <a:endParaRPr lang="es-ES" sz="3200" dirty="0"/>
          </a:p>
          <a:p>
            <a:pPr marL="447675" indent="0">
              <a:buNone/>
            </a:pPr>
            <a:r>
              <a:rPr lang="es-ES" sz="3200" dirty="0"/>
              <a:t>• Criterios de aceptación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7399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8448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Historia de Usuario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8" y="2345291"/>
            <a:ext cx="8981440" cy="16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750" r="2417"/>
          <a:stretch/>
        </p:blipFill>
        <p:spPr>
          <a:xfrm>
            <a:off x="213360" y="0"/>
            <a:ext cx="11440160" cy="62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Backlog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• Las tareas pendientes, en curso y terminadas.</a:t>
            </a:r>
          </a:p>
          <a:p>
            <a:pPr marL="0" indent="0">
              <a:buNone/>
            </a:pPr>
            <a:r>
              <a:rPr lang="es-ES" sz="2800" dirty="0"/>
              <a:t>• La </a:t>
            </a:r>
            <a:r>
              <a:rPr lang="es-ES" sz="2800" dirty="0" smtClean="0"/>
              <a:t>estimación </a:t>
            </a:r>
            <a:r>
              <a:rPr lang="es-ES" sz="2800" dirty="0"/>
              <a:t>del esfuerzo pendiente de cada tarea </a:t>
            </a:r>
            <a:r>
              <a:rPr lang="es-ES" sz="2800" dirty="0" smtClean="0"/>
              <a:t>sin </a:t>
            </a:r>
            <a:r>
              <a:rPr lang="es-AR" sz="2800" dirty="0" smtClean="0"/>
              <a:t>concluir</a:t>
            </a:r>
            <a:r>
              <a:rPr lang="es-AR" sz="2800" dirty="0"/>
              <a:t>.</a:t>
            </a:r>
          </a:p>
          <a:p>
            <a:pPr marL="0" indent="0">
              <a:buNone/>
            </a:pPr>
            <a:r>
              <a:rPr lang="es-ES" sz="2800" dirty="0"/>
              <a:t>• El nombre del miembro del equipo que se ha </a:t>
            </a:r>
            <a:r>
              <a:rPr lang="es-ES" sz="2800" dirty="0" smtClean="0"/>
              <a:t>asignado </a:t>
            </a:r>
            <a:r>
              <a:rPr lang="es-AR" sz="2800" dirty="0" smtClean="0"/>
              <a:t>dicha </a:t>
            </a:r>
            <a:r>
              <a:rPr lang="es-AR" sz="2800" dirty="0"/>
              <a:t>tarea.</a:t>
            </a:r>
          </a:p>
        </p:txBody>
      </p:sp>
    </p:spTree>
    <p:extLst>
      <p:ext uri="{BB962C8B-B14F-4D97-AF65-F5344CB8AC3E}">
        <p14:creationId xmlns:p14="http://schemas.microsoft.com/office/powerpoint/2010/main" val="26976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35165"/>
            <a:ext cx="9662160" cy="373310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42" y="5077142"/>
            <a:ext cx="5476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894080"/>
            <a:ext cx="9474799" cy="42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174" y="274320"/>
            <a:ext cx="918802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Dividiendo Historias de Usuario en Tareas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7" y="1340503"/>
            <a:ext cx="8532813" cy="52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51784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proceso de desarrollo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72584"/>
            <a:ext cx="8334375" cy="46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214" y="20320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Proyectos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1334" y="1947229"/>
            <a:ext cx="8596668" cy="3880773"/>
          </a:xfrm>
        </p:spPr>
        <p:txBody>
          <a:bodyPr>
            <a:noAutofit/>
          </a:bodyPr>
          <a:lstStyle/>
          <a:p>
            <a:r>
              <a:rPr lang="es-ES" sz="2400" dirty="0"/>
              <a:t>Desarrollo de un nuevo </a:t>
            </a:r>
            <a:r>
              <a:rPr lang="es-ES" sz="2400" dirty="0" smtClean="0"/>
              <a:t>sistema </a:t>
            </a:r>
            <a:r>
              <a:rPr lang="es-AR" sz="2400" dirty="0" smtClean="0"/>
              <a:t>informático</a:t>
            </a:r>
          </a:p>
          <a:p>
            <a:r>
              <a:rPr lang="es-AR" sz="2400" dirty="0"/>
              <a:t>Desarrollo de nuevas </a:t>
            </a:r>
            <a:r>
              <a:rPr lang="es-AR" sz="2400" dirty="0" smtClean="0"/>
              <a:t>funcionalidades</a:t>
            </a:r>
          </a:p>
          <a:p>
            <a:r>
              <a:rPr lang="es-AR" sz="2400" dirty="0" smtClean="0"/>
              <a:t>Reingeniería </a:t>
            </a:r>
            <a:r>
              <a:rPr lang="es-AR" sz="2400" dirty="0"/>
              <a:t>de un </a:t>
            </a:r>
            <a:r>
              <a:rPr lang="es-AR" sz="2400" dirty="0" smtClean="0"/>
              <a:t>sistema</a:t>
            </a:r>
          </a:p>
          <a:p>
            <a:r>
              <a:rPr lang="es-AR" sz="2400" dirty="0"/>
              <a:t>Mantenimiento </a:t>
            </a:r>
            <a:r>
              <a:rPr lang="es-AR" sz="2400" dirty="0" smtClean="0"/>
              <a:t>evolutivo</a:t>
            </a:r>
          </a:p>
          <a:p>
            <a:r>
              <a:rPr lang="es-AR" sz="2400" dirty="0"/>
              <a:t>Mantenimiento </a:t>
            </a:r>
            <a:r>
              <a:rPr lang="es-AR" sz="2400" dirty="0" smtClean="0"/>
              <a:t>adaptativo</a:t>
            </a:r>
          </a:p>
          <a:p>
            <a:r>
              <a:rPr lang="es-AR" sz="2400" dirty="0"/>
              <a:t>Mantenimiento </a:t>
            </a:r>
            <a:r>
              <a:rPr lang="es-AR" sz="2400" dirty="0" smtClean="0"/>
              <a:t>preventivo</a:t>
            </a:r>
          </a:p>
          <a:p>
            <a:r>
              <a:rPr lang="es-AR" sz="2400" dirty="0"/>
              <a:t>Mantenimiento </a:t>
            </a:r>
            <a:r>
              <a:rPr lang="es-AR" sz="2400" dirty="0" smtClean="0"/>
              <a:t>correctivo</a:t>
            </a:r>
          </a:p>
          <a:p>
            <a:r>
              <a:rPr lang="es-AR" sz="2400" dirty="0"/>
              <a:t>La octava </a:t>
            </a:r>
            <a:r>
              <a:rPr lang="es-AR" sz="2400" dirty="0" smtClean="0"/>
              <a:t>clasificación</a:t>
            </a:r>
          </a:p>
          <a:p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76399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6214" y="20320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Abordaje de un proyecto de</a:t>
            </a:r>
            <a:b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construcción de Software</a:t>
            </a:r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1334" y="1947229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400" dirty="0"/>
              <a:t>1. El relevamiento de necesidades de negocio que</a:t>
            </a:r>
          </a:p>
          <a:p>
            <a:pPr marL="0" indent="0">
              <a:buNone/>
            </a:pPr>
            <a:r>
              <a:rPr lang="es-ES" sz="2400" dirty="0"/>
              <a:t>requieren ser automatizadas;</a:t>
            </a:r>
          </a:p>
          <a:p>
            <a:pPr marL="0" indent="0">
              <a:buNone/>
            </a:pPr>
            <a:r>
              <a:rPr lang="es-ES" sz="2400" dirty="0"/>
              <a:t>2. El análisis de los requerimientos técnicos, tecnológicos y</a:t>
            </a:r>
          </a:p>
          <a:p>
            <a:pPr marL="0" indent="0">
              <a:buNone/>
            </a:pPr>
            <a:r>
              <a:rPr lang="es-ES" sz="2400" dirty="0"/>
              <a:t>funcionales;</a:t>
            </a:r>
          </a:p>
          <a:p>
            <a:pPr marL="0" indent="0">
              <a:buNone/>
            </a:pPr>
            <a:r>
              <a:rPr lang="es-ES" sz="2400" dirty="0"/>
              <a:t>3. El diseño de los procesos de automatización;</a:t>
            </a:r>
          </a:p>
          <a:p>
            <a:pPr marL="0" indent="0">
              <a:buNone/>
            </a:pPr>
            <a:r>
              <a:rPr lang="es-ES" sz="2400" dirty="0"/>
              <a:t>4. La construcción de los procesos de automatización;</a:t>
            </a:r>
          </a:p>
          <a:p>
            <a:pPr marL="0" indent="0">
              <a:buNone/>
            </a:pPr>
            <a:r>
              <a:rPr lang="es-ES" sz="2400" dirty="0"/>
              <a:t>5. Las pruebas de lo construido;</a:t>
            </a:r>
          </a:p>
          <a:p>
            <a:pPr marL="0" indent="0">
              <a:buNone/>
            </a:pPr>
            <a:r>
              <a:rPr lang="es-ES" sz="2400" dirty="0"/>
              <a:t>6. La implementación de lo construido.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695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597535"/>
            <a:ext cx="10963275" cy="704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1" y="1302385"/>
            <a:ext cx="7518400" cy="53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8448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 ligeros o ágiles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05280"/>
            <a:ext cx="7656513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386080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manifiesto ágil: valores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43" y="6495071"/>
            <a:ext cx="2883218" cy="307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7" y="1706880"/>
            <a:ext cx="7277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3162" y="250785"/>
            <a:ext cx="85966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Procesos ligeros o ágiles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55" y="1352971"/>
            <a:ext cx="71247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986</TotalTime>
  <Words>319</Words>
  <Application>Microsoft Office PowerPoint</Application>
  <PresentationFormat>Panorámica</PresentationFormat>
  <Paragraphs>57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DejaVuSans-ExtraLight</vt:lpstr>
      <vt:lpstr>Trebuchet MS</vt:lpstr>
      <vt:lpstr>Wingdings 3</vt:lpstr>
      <vt:lpstr>Faceta</vt:lpstr>
      <vt:lpstr>El proceso SCRUM </vt:lpstr>
      <vt:lpstr>Contenidos</vt:lpstr>
      <vt:lpstr>El proceso de desarrollo</vt:lpstr>
      <vt:lpstr>Tipos de Proyectos</vt:lpstr>
      <vt:lpstr>Abordaje de un proyecto de construcción de Software</vt:lpstr>
      <vt:lpstr>Presentación de PowerPoint</vt:lpstr>
      <vt:lpstr>Procesos ligeros o ágiles</vt:lpstr>
      <vt:lpstr>El manifiesto ágil: valores</vt:lpstr>
      <vt:lpstr>Procesos ligeros o ágiles</vt:lpstr>
      <vt:lpstr>Contenidos</vt:lpstr>
      <vt:lpstr>Scrum: origen</vt:lpstr>
      <vt:lpstr>Scrum: idea filosófica</vt:lpstr>
      <vt:lpstr>Scrum: características</vt:lpstr>
      <vt:lpstr>Scrum: marco de trabajo</vt:lpstr>
      <vt:lpstr>Scrum: Bloques de tiempo</vt:lpstr>
      <vt:lpstr>Scrum: roles</vt:lpstr>
      <vt:lpstr>Scrum: roles</vt:lpstr>
      <vt:lpstr>Scrum: roles</vt:lpstr>
      <vt:lpstr>Scrum: roles</vt:lpstr>
      <vt:lpstr>Scrum: roles</vt:lpstr>
      <vt:lpstr>Scrum: actividades y artefactos</vt:lpstr>
      <vt:lpstr>Presentación de PowerPoint</vt:lpstr>
      <vt:lpstr>Formato del backlog del producto</vt:lpstr>
      <vt:lpstr>Historia de Usuario</vt:lpstr>
      <vt:lpstr>Presentación de PowerPoint</vt:lpstr>
      <vt:lpstr>Backlog de Sprint</vt:lpstr>
      <vt:lpstr>Presentación de PowerPoint</vt:lpstr>
      <vt:lpstr>Presentación de PowerPoint</vt:lpstr>
      <vt:lpstr>Dividiendo Historias de Usuario en Tareas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proceso SCRUM </dc:title>
  <dc:creator>carlos</dc:creator>
  <cp:lastModifiedBy>carlos</cp:lastModifiedBy>
  <cp:revision>50</cp:revision>
  <dcterms:created xsi:type="dcterms:W3CDTF">2020-11-05T13:26:16Z</dcterms:created>
  <dcterms:modified xsi:type="dcterms:W3CDTF">2020-11-06T14:58:08Z</dcterms:modified>
</cp:coreProperties>
</file>